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8" r:id="rId5"/>
    <p:sldId id="259" r:id="rId6"/>
  </p:sldIdLst>
  <p:sldSz cx="7561263" cy="106934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 userDrawn="1">
          <p15:clr>
            <a:srgbClr val="A4A3A4"/>
          </p15:clr>
        </p15:guide>
        <p15:guide id="2" pos="227" userDrawn="1">
          <p15:clr>
            <a:srgbClr val="A4A3A4"/>
          </p15:clr>
        </p15:guide>
        <p15:guide id="3" pos="4559" userDrawn="1">
          <p15:clr>
            <a:srgbClr val="A4A3A4"/>
          </p15:clr>
        </p15:guide>
        <p15:guide id="4" orient="horz" pos="193" userDrawn="1">
          <p15:clr>
            <a:srgbClr val="A4A3A4"/>
          </p15:clr>
        </p15:guide>
        <p15:guide id="6" pos="2382" userDrawn="1">
          <p15:clr>
            <a:srgbClr val="A4A3A4"/>
          </p15:clr>
        </p15:guide>
        <p15:guide id="7" orient="horz" pos="6543" userDrawn="1">
          <p15:clr>
            <a:srgbClr val="A4A3A4"/>
          </p15:clr>
        </p15:guide>
        <p15:guide id="8" orient="horz" pos="3481" userDrawn="1">
          <p15:clr>
            <a:srgbClr val="A4A3A4"/>
          </p15:clr>
        </p15:guide>
        <p15:guide id="9" pos="635" userDrawn="1">
          <p15:clr>
            <a:srgbClr val="A4A3A4"/>
          </p15:clr>
        </p15:guide>
        <p15:guide id="10" orient="horz" pos="4593" userDrawn="1">
          <p15:clr>
            <a:srgbClr val="A4A3A4"/>
          </p15:clr>
        </p15:guide>
        <p15:guide id="11" orient="horz" pos="5092" userDrawn="1">
          <p15:clr>
            <a:srgbClr val="A4A3A4"/>
          </p15:clr>
        </p15:guide>
        <p15:guide id="12" orient="horz" pos="5863" userDrawn="1">
          <p15:clr>
            <a:srgbClr val="A4A3A4"/>
          </p15:clr>
        </p15:guide>
        <p15:guide id="13" pos="318" userDrawn="1">
          <p15:clr>
            <a:srgbClr val="A4A3A4"/>
          </p15:clr>
        </p15:guide>
        <p15:guide id="14" orient="horz" pos="1395" userDrawn="1">
          <p15:clr>
            <a:srgbClr val="A4A3A4"/>
          </p15:clr>
        </p15:guide>
        <p15:guide id="15" pos="4445" userDrawn="1">
          <p15:clr>
            <a:srgbClr val="A4A3A4"/>
          </p15:clr>
        </p15:guide>
        <p15:guide id="16" orient="horz" pos="4139" userDrawn="1">
          <p15:clr>
            <a:srgbClr val="A4A3A4"/>
          </p15:clr>
        </p15:guide>
        <p15:guide id="17" pos="1361" userDrawn="1">
          <p15:clr>
            <a:srgbClr val="A4A3A4"/>
          </p15:clr>
        </p15:guide>
        <p15:guide id="18" pos="4128" userDrawn="1">
          <p15:clr>
            <a:srgbClr val="A4A3A4"/>
          </p15:clr>
        </p15:guide>
        <p15:guide id="19" orient="horz" pos="5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4600"/>
    <a:srgbClr val="8000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BFC1-5ADE-4B17-86CD-6463EF206B0D}" v="2" dt="2023-03-13T07:28:14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2460" y="42"/>
      </p:cViewPr>
      <p:guideLst>
        <p:guide orient="horz" pos="3141"/>
        <p:guide pos="227"/>
        <p:guide pos="4559"/>
        <p:guide orient="horz" pos="193"/>
        <p:guide pos="2382"/>
        <p:guide orient="horz" pos="6543"/>
        <p:guide orient="horz" pos="3481"/>
        <p:guide pos="635"/>
        <p:guide orient="horz" pos="4593"/>
        <p:guide orient="horz" pos="5092"/>
        <p:guide orient="horz" pos="5863"/>
        <p:guide pos="318"/>
        <p:guide orient="horz" pos="1395"/>
        <p:guide pos="4445"/>
        <p:guide orient="horz" pos="4139"/>
        <p:guide pos="1361"/>
        <p:guide pos="4128"/>
        <p:guide orient="horz" pos="5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枝並 和樹/ファナティック" userId="4ecb2df5-4948-469f-bdba-df79ee42abbb" providerId="ADAL" clId="{7C52C86C-B04F-425B-AFF2-073F9E06317F}"/>
    <pc:docChg chg="custSel modSld">
      <pc:chgData name="枝並 和樹/ファナティック" userId="4ecb2df5-4948-469f-bdba-df79ee42abbb" providerId="ADAL" clId="{7C52C86C-B04F-425B-AFF2-073F9E06317F}" dt="2022-06-01T06:21:44.603" v="55"/>
      <pc:docMkLst>
        <pc:docMk/>
      </pc:docMkLst>
      <pc:sldChg chg="modSp mod">
        <pc:chgData name="枝並 和樹/ファナティック" userId="4ecb2df5-4948-469f-bdba-df79ee42abbb" providerId="ADAL" clId="{7C52C86C-B04F-425B-AFF2-073F9E06317F}" dt="2022-06-01T06:21:44.603" v="55"/>
        <pc:sldMkLst>
          <pc:docMk/>
          <pc:sldMk cId="1519946372" sldId="258"/>
        </pc:sldMkLst>
        <pc:spChg chg="mod">
          <ac:chgData name="枝並 和樹/ファナティック" userId="4ecb2df5-4948-469f-bdba-df79ee42abbb" providerId="ADAL" clId="{7C52C86C-B04F-425B-AFF2-073F9E06317F}" dt="2022-06-01T06:21:44.603" v="55"/>
          <ac:spMkLst>
            <pc:docMk/>
            <pc:sldMk cId="1519946372" sldId="258"/>
            <ac:spMk id="30" creationId="{E8177128-03E2-4DD0-87FD-2020244788A2}"/>
          </ac:spMkLst>
        </pc:spChg>
      </pc:sldChg>
      <pc:sldChg chg="addSp delSp modSp mod">
        <pc:chgData name="枝並 和樹/ファナティック" userId="4ecb2df5-4948-469f-bdba-df79ee42abbb" providerId="ADAL" clId="{7C52C86C-B04F-425B-AFF2-073F9E06317F}" dt="2022-04-04T09:10:27.499" v="54"/>
        <pc:sldMkLst>
          <pc:docMk/>
          <pc:sldMk cId="1818163418" sldId="259"/>
        </pc:sldMkLst>
        <pc:spChg chg="del">
          <ac:chgData name="枝並 和樹/ファナティック" userId="4ecb2df5-4948-469f-bdba-df79ee42abbb" providerId="ADAL" clId="{7C52C86C-B04F-425B-AFF2-073F9E06317F}" dt="2022-04-04T09:10:27.214" v="53" actId="21"/>
          <ac:spMkLst>
            <pc:docMk/>
            <pc:sldMk cId="1818163418" sldId="259"/>
            <ac:spMk id="15" creationId="{04BAB717-D509-4AB8-A4F2-38CE529596A3}"/>
          </ac:spMkLst>
        </pc:spChg>
        <pc:spChg chg="add mod">
          <ac:chgData name="枝並 和樹/ファナティック" userId="4ecb2df5-4948-469f-bdba-df79ee42abbb" providerId="ADAL" clId="{7C52C86C-B04F-425B-AFF2-073F9E06317F}" dt="2022-04-04T09:10:27.499" v="54"/>
          <ac:spMkLst>
            <pc:docMk/>
            <pc:sldMk cId="1818163418" sldId="259"/>
            <ac:spMk id="17" creationId="{12E9379D-C3B0-4DB8-A6AC-B136AD955BD0}"/>
          </ac:spMkLst>
        </pc:spChg>
        <pc:picChg chg="del">
          <ac:chgData name="枝並 和樹/ファナティック" userId="4ecb2df5-4948-469f-bdba-df79ee42abbb" providerId="ADAL" clId="{7C52C86C-B04F-425B-AFF2-073F9E06317F}" dt="2022-04-04T09:10:15.313" v="5" actId="478"/>
          <ac:picMkLst>
            <pc:docMk/>
            <pc:sldMk cId="1818163418" sldId="259"/>
            <ac:picMk id="2" creationId="{081D0EA8-2733-4DF6-91CE-AE453CE0F335}"/>
          </ac:picMkLst>
        </pc:picChg>
        <pc:picChg chg="add mod">
          <ac:chgData name="枝並 和樹/ファナティック" userId="4ecb2df5-4948-469f-bdba-df79ee42abbb" providerId="ADAL" clId="{7C52C86C-B04F-425B-AFF2-073F9E06317F}" dt="2022-04-04T09:10:23.029" v="52" actId="1038"/>
          <ac:picMkLst>
            <pc:docMk/>
            <pc:sldMk cId="1818163418" sldId="259"/>
            <ac:picMk id="4" creationId="{60B2B8D6-3DC2-45AE-A634-F3E5EC3C46A8}"/>
          </ac:picMkLst>
        </pc:picChg>
      </pc:sldChg>
    </pc:docChg>
  </pc:docChgLst>
  <pc:docChgLst>
    <pc:chgData name="枝並 和樹/ファナティック" userId="4ecb2df5-4948-469f-bdba-df79ee42abbb" providerId="ADAL" clId="{75B7BFC1-5ADE-4B17-86CD-6463EF206B0D}"/>
    <pc:docChg chg="modSld">
      <pc:chgData name="枝並 和樹/ファナティック" userId="4ecb2df5-4948-469f-bdba-df79ee42abbb" providerId="ADAL" clId="{75B7BFC1-5ADE-4B17-86CD-6463EF206B0D}" dt="2023-03-13T07:28:19.393" v="7" actId="20577"/>
      <pc:docMkLst>
        <pc:docMk/>
      </pc:docMkLst>
      <pc:sldChg chg="modSp mod">
        <pc:chgData name="枝並 和樹/ファナティック" userId="4ecb2df5-4948-469f-bdba-df79ee42abbb" providerId="ADAL" clId="{75B7BFC1-5ADE-4B17-86CD-6463EF206B0D}" dt="2023-03-13T07:28:19.393" v="7" actId="20577"/>
        <pc:sldMkLst>
          <pc:docMk/>
          <pc:sldMk cId="1818163418" sldId="259"/>
        </pc:sldMkLst>
        <pc:graphicFrameChg chg="mod modGraphic">
          <ac:chgData name="枝並 和樹/ファナティック" userId="4ecb2df5-4948-469f-bdba-df79ee42abbb" providerId="ADAL" clId="{75B7BFC1-5ADE-4B17-86CD-6463EF206B0D}" dt="2023-03-13T07:28:19.393" v="7" actId="20577"/>
          <ac:graphicFrameMkLst>
            <pc:docMk/>
            <pc:sldMk cId="1818163418" sldId="259"/>
            <ac:graphicFrameMk id="69" creationId="{5C0C587E-4D3E-4BD4-8399-302AC3767FD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"/>
            <a:ext cx="2984870" cy="49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831" tIns="96417" rIns="192831" bIns="96417" numCol="1" anchor="t" anchorCtr="0" compatLnSpc="1">
            <a:prstTxWarp prst="textNoShape">
              <a:avLst/>
            </a:prstTxWarp>
          </a:bodyPr>
          <a:lstStyle>
            <a:lvl1pPr>
              <a:defRPr sz="25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6" y="3"/>
            <a:ext cx="2984870" cy="49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831" tIns="96417" rIns="192831" bIns="96417" numCol="1" anchor="t" anchorCtr="0" compatLnSpc="1">
            <a:prstTxWarp prst="textNoShape">
              <a:avLst/>
            </a:prstTxWarp>
          </a:bodyPr>
          <a:lstStyle>
            <a:lvl1pPr algn="r">
              <a:defRPr sz="25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750888"/>
            <a:ext cx="2659063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7913"/>
            <a:ext cx="5510530" cy="450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831" tIns="96417" rIns="192831" bIns="96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515821"/>
            <a:ext cx="2984870" cy="49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831" tIns="96417" rIns="192831" bIns="96417" numCol="1" anchor="b" anchorCtr="0" compatLnSpc="1">
            <a:prstTxWarp prst="textNoShape">
              <a:avLst/>
            </a:prstTxWarp>
          </a:bodyPr>
          <a:lstStyle>
            <a:lvl1pPr>
              <a:defRPr sz="25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6" y="9515821"/>
            <a:ext cx="2984870" cy="49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831" tIns="96417" rIns="192831" bIns="96417" numCol="1" anchor="b" anchorCtr="0" compatLnSpc="1">
            <a:prstTxWarp prst="textNoShape">
              <a:avLst/>
            </a:prstTxWarp>
          </a:bodyPr>
          <a:lstStyle>
            <a:lvl1pPr algn="r">
              <a:defRPr sz="2500"/>
            </a:lvl1pPr>
          </a:lstStyle>
          <a:p>
            <a:fld id="{C3B16AD2-B3E9-4498-A044-74CC94D0B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96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52A67-658D-485F-891F-AC6B4CD86EB6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99109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52A67-658D-485F-891F-AC6B4CD86EB6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7195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A164BF-2508-474B-8699-A99465567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158" y="1750055"/>
            <a:ext cx="5670947" cy="3722887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2F4CBA2-DF62-4079-AC50-0746B7AE0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55" indent="0" algn="ctr">
              <a:buNone/>
              <a:defRPr sz="1240"/>
            </a:lvl2pPr>
            <a:lvl3pPr marL="567111" indent="0" algn="ctr">
              <a:buNone/>
              <a:defRPr sz="1116"/>
            </a:lvl3pPr>
            <a:lvl4pPr marL="850666" indent="0" algn="ctr">
              <a:buNone/>
              <a:defRPr sz="992"/>
            </a:lvl4pPr>
            <a:lvl5pPr marL="1134222" indent="0" algn="ctr">
              <a:buNone/>
              <a:defRPr sz="992"/>
            </a:lvl5pPr>
            <a:lvl6pPr marL="1417777" indent="0" algn="ctr">
              <a:buNone/>
              <a:defRPr sz="992"/>
            </a:lvl6pPr>
            <a:lvl7pPr marL="1701333" indent="0" algn="ctr">
              <a:buNone/>
              <a:defRPr sz="992"/>
            </a:lvl7pPr>
            <a:lvl8pPr marL="1984888" indent="0" algn="ctr">
              <a:buNone/>
              <a:defRPr sz="992"/>
            </a:lvl8pPr>
            <a:lvl9pPr marL="2268444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20F9A1-B1C2-4D11-8A49-71A94B9AE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674D73-BA7F-401F-ADE9-FD822A06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F1E8BD-1CB7-4816-BF71-FE1C65AA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B206-7FFE-4497-B891-76A742253F4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892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FC9A34-C748-44F5-8734-C37DF4051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607FA6-1DB8-4B4F-AE9C-E0AD9036E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34120D-D3C5-4C92-842E-9BF2032D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52EF34-389F-4903-8727-AA2473CB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D7904-AC2F-4AF4-BC6D-78D244B8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5D69-A907-4DFC-8325-A6BC4A57B0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364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8C1C063-D129-490A-954A-47B696F0C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91F42E-2B28-4852-BDE0-22ABAFCA9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2AFCC3-A79B-4CEB-BA1F-A1A28F1B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7998-99AF-4EC5-B6C2-29129241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C6B2C3-0824-402F-A4B9-F0CFBB9FF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1786-EAD0-4F4B-A0DB-210D0A3BB9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162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802E78-87C1-4C03-832D-B698930B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D9F1FD-C309-455C-9629-65552916F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D95801-EE6B-4B9F-968B-F2E8E312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5460D1-C888-475A-8F8D-95FE290D4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B2A9-32EA-4E83-A0E9-84B4FA6D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5878-412B-4715-8111-94520324CC5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81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E43FF-B824-4876-BEA1-2C8CAB26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99" y="2665925"/>
            <a:ext cx="6521589" cy="4448157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02DEE-0FCE-419E-A8CC-D2502C22B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899" y="7156164"/>
            <a:ext cx="6521589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5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11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66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22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7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33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88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444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0999DA-81EC-41CD-B5DB-6A5485FA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BBFD10-460F-4B73-9711-DC8BD1EA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E37687-524E-4420-B39E-B9F7791D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3050-5447-4B0C-89B5-A517B836427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568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6BC7A-7A77-4EE9-BB1F-000B6AD3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E4BA9D-2DE2-4D71-8061-F3BE1A1F8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9483AD-38C1-42AC-B57C-0350665AB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889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B93889-ADCD-4379-8417-4FF6DA0A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028822-E5AA-425E-900D-60F4ED1B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BC7994-6707-48CA-B712-FFABF120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6050-0068-4A42-AD72-7F3D6740424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8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B8AB5-99BF-49B9-A1E5-5328719C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569326"/>
            <a:ext cx="6521589" cy="2066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49EFFD-ABBD-4EC5-921F-10743537A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822" y="2621369"/>
            <a:ext cx="3198768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55" indent="0">
              <a:buNone/>
              <a:defRPr sz="1240" b="1"/>
            </a:lvl2pPr>
            <a:lvl3pPr marL="567111" indent="0">
              <a:buNone/>
              <a:defRPr sz="1116" b="1"/>
            </a:lvl3pPr>
            <a:lvl4pPr marL="850666" indent="0">
              <a:buNone/>
              <a:defRPr sz="992" b="1"/>
            </a:lvl4pPr>
            <a:lvl5pPr marL="1134222" indent="0">
              <a:buNone/>
              <a:defRPr sz="992" b="1"/>
            </a:lvl5pPr>
            <a:lvl6pPr marL="1417777" indent="0">
              <a:buNone/>
              <a:defRPr sz="992" b="1"/>
            </a:lvl6pPr>
            <a:lvl7pPr marL="1701333" indent="0">
              <a:buNone/>
              <a:defRPr sz="992" b="1"/>
            </a:lvl7pPr>
            <a:lvl8pPr marL="1984888" indent="0">
              <a:buNone/>
              <a:defRPr sz="992" b="1"/>
            </a:lvl8pPr>
            <a:lvl9pPr marL="2268444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185E13-12C7-4903-AA78-5D3847607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822" y="3906061"/>
            <a:ext cx="3198768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62F284-F103-4642-ADA5-E3E797AFE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889" y="2621369"/>
            <a:ext cx="3214522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55" indent="0">
              <a:buNone/>
              <a:defRPr sz="1240" b="1"/>
            </a:lvl2pPr>
            <a:lvl3pPr marL="567111" indent="0">
              <a:buNone/>
              <a:defRPr sz="1116" b="1"/>
            </a:lvl3pPr>
            <a:lvl4pPr marL="850666" indent="0">
              <a:buNone/>
              <a:defRPr sz="992" b="1"/>
            </a:lvl4pPr>
            <a:lvl5pPr marL="1134222" indent="0">
              <a:buNone/>
              <a:defRPr sz="992" b="1"/>
            </a:lvl5pPr>
            <a:lvl6pPr marL="1417777" indent="0">
              <a:buNone/>
              <a:defRPr sz="992" b="1"/>
            </a:lvl6pPr>
            <a:lvl7pPr marL="1701333" indent="0">
              <a:buNone/>
              <a:defRPr sz="992" b="1"/>
            </a:lvl7pPr>
            <a:lvl8pPr marL="1984888" indent="0">
              <a:buNone/>
              <a:defRPr sz="992" b="1"/>
            </a:lvl8pPr>
            <a:lvl9pPr marL="2268444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9C4417-664E-4F00-AA5E-DA6A7FF3A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889" y="3906061"/>
            <a:ext cx="3214522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A19FA1-CFDE-4B8B-8382-FFB42D3F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5F5966-CA3F-4998-805F-DB72F5B0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E2DC50-F7C7-41A6-8FF5-127198B1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00F-F293-4408-87CE-E5C7C814EF4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523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852EF3-91BC-4A60-BE25-AF33FD55B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DAFCB7-2054-4759-A206-D08F595C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B8DCBE-6047-47EA-90FE-2024DB71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B58572-A683-43F9-B059-294286EE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7719-D4F4-4BE3-B446-D64990762D5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603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3C2FB0-B0AF-4CB3-8C17-9351A46D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63F624-D370-47FA-B1CA-B2888926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A9EC46-E1C0-4D13-BC30-BD6205F9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5FE6-A87B-4256-90A1-39249931080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956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A3F9A-4E40-47D0-BF51-D28F327B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A2666-2F50-45A9-8B87-24E95EB3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522" y="1539652"/>
            <a:ext cx="3827889" cy="7599245"/>
          </a:xfrm>
        </p:spPr>
        <p:txBody>
          <a:bodyPr/>
          <a:lstStyle>
            <a:lvl1pPr>
              <a:defRPr sz="1985"/>
            </a:lvl1pPr>
            <a:lvl2pPr>
              <a:defRPr sz="1737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486D36-E068-4EA0-970F-6AC6EC156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555" indent="0">
              <a:buNone/>
              <a:defRPr sz="868"/>
            </a:lvl2pPr>
            <a:lvl3pPr marL="567111" indent="0">
              <a:buNone/>
              <a:defRPr sz="744"/>
            </a:lvl3pPr>
            <a:lvl4pPr marL="850666" indent="0">
              <a:buNone/>
              <a:defRPr sz="620"/>
            </a:lvl4pPr>
            <a:lvl5pPr marL="1134222" indent="0">
              <a:buNone/>
              <a:defRPr sz="620"/>
            </a:lvl5pPr>
            <a:lvl6pPr marL="1417777" indent="0">
              <a:buNone/>
              <a:defRPr sz="620"/>
            </a:lvl6pPr>
            <a:lvl7pPr marL="1701333" indent="0">
              <a:buNone/>
              <a:defRPr sz="620"/>
            </a:lvl7pPr>
            <a:lvl8pPr marL="1984888" indent="0">
              <a:buNone/>
              <a:defRPr sz="620"/>
            </a:lvl8pPr>
            <a:lvl9pPr marL="2268444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178768-87DA-4BF8-A40D-06EB85BD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D1E3DC-2663-4ADE-AA0E-7992437C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57F27-5B77-49F1-9E1A-97FA0907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5D69-A907-4DFC-8325-A6BC4A57B0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89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BDA06-2DEA-49D6-BF35-F8D245C1F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C07A36-9231-4F0C-83A5-86961BFBF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4522" y="1539652"/>
            <a:ext cx="3827889" cy="7599245"/>
          </a:xfrm>
        </p:spPr>
        <p:txBody>
          <a:bodyPr/>
          <a:lstStyle>
            <a:lvl1pPr marL="0" indent="0">
              <a:buNone/>
              <a:defRPr sz="1985"/>
            </a:lvl1pPr>
            <a:lvl2pPr marL="283555" indent="0">
              <a:buNone/>
              <a:defRPr sz="1737"/>
            </a:lvl2pPr>
            <a:lvl3pPr marL="567111" indent="0">
              <a:buNone/>
              <a:defRPr sz="1488"/>
            </a:lvl3pPr>
            <a:lvl4pPr marL="850666" indent="0">
              <a:buNone/>
              <a:defRPr sz="1240"/>
            </a:lvl4pPr>
            <a:lvl5pPr marL="1134222" indent="0">
              <a:buNone/>
              <a:defRPr sz="1240"/>
            </a:lvl5pPr>
            <a:lvl6pPr marL="1417777" indent="0">
              <a:buNone/>
              <a:defRPr sz="1240"/>
            </a:lvl6pPr>
            <a:lvl7pPr marL="1701333" indent="0">
              <a:buNone/>
              <a:defRPr sz="1240"/>
            </a:lvl7pPr>
            <a:lvl8pPr marL="1984888" indent="0">
              <a:buNone/>
              <a:defRPr sz="1240"/>
            </a:lvl8pPr>
            <a:lvl9pPr marL="2268444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BFDD25-764F-43B1-B214-B7310355C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555" indent="0">
              <a:buNone/>
              <a:defRPr sz="868"/>
            </a:lvl2pPr>
            <a:lvl3pPr marL="567111" indent="0">
              <a:buNone/>
              <a:defRPr sz="744"/>
            </a:lvl3pPr>
            <a:lvl4pPr marL="850666" indent="0">
              <a:buNone/>
              <a:defRPr sz="620"/>
            </a:lvl4pPr>
            <a:lvl5pPr marL="1134222" indent="0">
              <a:buNone/>
              <a:defRPr sz="620"/>
            </a:lvl5pPr>
            <a:lvl6pPr marL="1417777" indent="0">
              <a:buNone/>
              <a:defRPr sz="620"/>
            </a:lvl6pPr>
            <a:lvl7pPr marL="1701333" indent="0">
              <a:buNone/>
              <a:defRPr sz="620"/>
            </a:lvl7pPr>
            <a:lvl8pPr marL="1984888" indent="0">
              <a:buNone/>
              <a:defRPr sz="620"/>
            </a:lvl8pPr>
            <a:lvl9pPr marL="2268444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828A68-5E50-41F5-A336-35C46C76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D7DFDF-BA0F-44B5-A0AB-B1DE8602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604FB4-EC60-42F1-8DE5-7D344662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00E-C661-4BAA-882E-FA773B7CD3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738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AEC0E4-24E5-48C5-B726-DA311256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837" y="569326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D0EDC9-D09B-44E0-BA6F-12DE8F96F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837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52153A-311F-4333-BB9A-C89099554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837" y="9911198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0A72D-BC56-4526-B4D3-3F6E30A05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669" y="9911198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CB66A6-856F-4E07-B1B7-867CA5295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40142" y="9911198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95D69-A907-4DFC-8325-A6BC4A57B0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0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67111" rtl="0" eaLnBrk="1" latinLnBrk="0" hangingPunct="1">
        <a:lnSpc>
          <a:spcPct val="90000"/>
        </a:lnSpc>
        <a:spcBef>
          <a:spcPct val="0"/>
        </a:spcBef>
        <a:buNone/>
        <a:defRPr kumimoji="1" sz="27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78" indent="-141778" algn="l" defTabSz="567111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7" kern="1200">
          <a:solidFill>
            <a:schemeClr val="tx1"/>
          </a:solidFill>
          <a:latin typeface="+mn-lt"/>
          <a:ea typeface="+mn-ea"/>
          <a:cs typeface="+mn-cs"/>
        </a:defRPr>
      </a:lvl1pPr>
      <a:lvl2pPr marL="425333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88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444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99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555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3110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666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10221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55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111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666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222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777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333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888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444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図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499" y="328291"/>
            <a:ext cx="2756158" cy="376932"/>
          </a:xfrm>
          <a:prstGeom prst="rect">
            <a:avLst/>
          </a:prstGeom>
        </p:spPr>
      </p:pic>
      <p:sp>
        <p:nvSpPr>
          <p:cNvPr id="63" name="テキスト ボックス 62"/>
          <p:cNvSpPr txBox="1"/>
          <p:nvPr/>
        </p:nvSpPr>
        <p:spPr>
          <a:xfrm>
            <a:off x="125567" y="396480"/>
            <a:ext cx="34612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600" b="1" dirty="0">
                <a:solidFill>
                  <a:srgbClr val="5B9BD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600" b="1" dirty="0">
                <a:solidFill>
                  <a:srgbClr val="5B9BD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問題解決型</a:t>
            </a:r>
            <a:r>
              <a:rPr lang="en-US" altLang="ja-JP" sz="1600" b="1" spc="-150" dirty="0">
                <a:solidFill>
                  <a:srgbClr val="5B9BD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600" b="1" spc="-150" dirty="0">
                <a:solidFill>
                  <a:srgbClr val="5B9BD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ハードウェアメーカー</a:t>
            </a:r>
            <a:endParaRPr lang="en-US" altLang="ja-JP" sz="1600" b="1" spc="-150" dirty="0">
              <a:solidFill>
                <a:srgbClr val="5B9BD5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5F30296-317A-EB3C-AFE6-C40D14C4F8CD}"/>
              </a:ext>
            </a:extLst>
          </p:cNvPr>
          <p:cNvSpPr txBox="1"/>
          <p:nvPr/>
        </p:nvSpPr>
        <p:spPr>
          <a:xfrm>
            <a:off x="254204" y="6272013"/>
            <a:ext cx="6948127" cy="185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●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MXM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GPU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モジュール搭載対応</a:t>
            </a: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●第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12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世代（</a:t>
            </a:r>
            <a:r>
              <a:rPr lang="en-US" altLang="ja-JP" sz="2000" dirty="0" err="1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AlderLake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-S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）</a:t>
            </a:r>
            <a:r>
              <a:rPr lang="ja-JP" altLang="en-US" sz="2000" spc="-15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インテル</a:t>
            </a:r>
            <a:r>
              <a:rPr lang="en-US" altLang="ja-JP" sz="2000" spc="-15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®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Core™ </a:t>
            </a:r>
            <a:r>
              <a:rPr lang="en-US" altLang="ja-JP" sz="2000" dirty="0" err="1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i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CPU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搭載●ミリタリーグレードの耐振動・耐衝撃性能</a:t>
            </a: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EE4B75E-B3D5-2E66-6A02-0FD633F858D9}"/>
              </a:ext>
            </a:extLst>
          </p:cNvPr>
          <p:cNvSpPr/>
          <p:nvPr/>
        </p:nvSpPr>
        <p:spPr>
          <a:xfrm>
            <a:off x="397311" y="887816"/>
            <a:ext cx="733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MXM GPU</a:t>
            </a: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搭載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B8C2ABB-FFC7-DF91-F5E1-A3BEC88AB3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131" y="2640069"/>
            <a:ext cx="2812950" cy="281295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731FC66-982D-D0BD-0B13-1DA5616928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588" y="5339550"/>
            <a:ext cx="1872000" cy="81744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93A0A0-058E-6FDE-0C6C-A556B75989BF}"/>
              </a:ext>
            </a:extLst>
          </p:cNvPr>
          <p:cNvSpPr txBox="1"/>
          <p:nvPr/>
        </p:nvSpPr>
        <p:spPr>
          <a:xfrm>
            <a:off x="397311" y="8030993"/>
            <a:ext cx="2203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（</a:t>
            </a:r>
            <a:r>
              <a:rPr lang="en-US" altLang="ja-JP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MIL-STD-810H</a:t>
            </a:r>
            <a:r>
              <a:rPr lang="ja-JP" alt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規格）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F99C0F7-D0D4-279D-A3C3-8082164CC874}"/>
              </a:ext>
            </a:extLst>
          </p:cNvPr>
          <p:cNvSpPr/>
          <p:nvPr/>
        </p:nvSpPr>
        <p:spPr>
          <a:xfrm>
            <a:off x="360363" y="3058244"/>
            <a:ext cx="2205994" cy="1402423"/>
          </a:xfrm>
          <a:prstGeom prst="roundRect">
            <a:avLst>
              <a:gd name="adj" fmla="val 1072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64926D56-C10C-E302-7E49-1C805225C0D7}"/>
              </a:ext>
            </a:extLst>
          </p:cNvPr>
          <p:cNvSpPr/>
          <p:nvPr/>
        </p:nvSpPr>
        <p:spPr>
          <a:xfrm rot="5400000" flipH="1">
            <a:off x="2414997" y="3546096"/>
            <a:ext cx="317501" cy="42672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4DC7A4D4-ACE8-ED6C-35EE-27F7B409BE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83" y="3625180"/>
            <a:ext cx="1304082" cy="75202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AEF0011-3419-0857-403D-9A4AA29504D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89" y="3076072"/>
            <a:ext cx="1001600" cy="81213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0401031-66A6-ED1D-54AA-10C4EA793698}"/>
              </a:ext>
            </a:extLst>
          </p:cNvPr>
          <p:cNvSpPr txBox="1"/>
          <p:nvPr/>
        </p:nvSpPr>
        <p:spPr>
          <a:xfrm>
            <a:off x="397311" y="6789840"/>
            <a:ext cx="6000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（</a:t>
            </a:r>
            <a:r>
              <a:rPr lang="pt-BR" altLang="ja-JP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NVIDIA® RTX™ A2000/A1000</a:t>
            </a:r>
            <a:r>
              <a:rPr lang="ja-JP" altLang="pt-BR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、</a:t>
            </a:r>
            <a:r>
              <a:rPr lang="ja-JP" altLang="en-US" sz="1600" b="0" i="0" spc="-15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インテル</a:t>
            </a:r>
            <a:r>
              <a:rPr lang="pt-BR" altLang="ja-JP" sz="1600" b="0" i="0" spc="-15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®</a:t>
            </a:r>
            <a:r>
              <a:rPr lang="pt-BR" altLang="ja-JP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 Arc™ A350M/A370M</a:t>
            </a:r>
            <a:r>
              <a:rPr lang="ja-JP" alt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）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3BE5E0-C8DB-EF7D-FCFE-DB4A3AB2FC87}"/>
              </a:ext>
            </a:extLst>
          </p:cNvPr>
          <p:cNvSpPr txBox="1"/>
          <p:nvPr/>
        </p:nvSpPr>
        <p:spPr>
          <a:xfrm>
            <a:off x="397311" y="7429354"/>
            <a:ext cx="2798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（</a:t>
            </a:r>
            <a:r>
              <a:rPr lang="ja-JP" altLang="en-US" sz="1600" spc="-150" dirty="0">
                <a:solidFill>
                  <a:schemeClr val="accent6">
                    <a:lumMod val="50000"/>
                  </a:schemeClr>
                </a:solidFill>
                <a:latin typeface="Noto Sans Japanese"/>
              </a:rPr>
              <a:t>インテル</a:t>
            </a:r>
            <a:r>
              <a:rPr lang="pt-BR" altLang="ja-JP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®</a:t>
            </a:r>
            <a:r>
              <a:rPr lang="ja-JP" alt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 </a:t>
            </a:r>
            <a:r>
              <a:rPr lang="pt-BR" altLang="ja-JP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Core™ i7/i5/i3</a:t>
            </a:r>
            <a:r>
              <a:rPr lang="ja-JP" altLang="en-US" sz="1600" b="0" i="0" dirty="0">
                <a:solidFill>
                  <a:schemeClr val="accent6">
                    <a:lumMod val="50000"/>
                  </a:schemeClr>
                </a:solidFill>
                <a:effectLst/>
                <a:latin typeface="Noto Sans Japanese"/>
              </a:rPr>
              <a:t>）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61DB0E1-9C7B-570B-4B7E-BB9354B8BA16}"/>
              </a:ext>
            </a:extLst>
          </p:cNvPr>
          <p:cNvSpPr/>
          <p:nvPr/>
        </p:nvSpPr>
        <p:spPr>
          <a:xfrm>
            <a:off x="5012082" y="3538211"/>
            <a:ext cx="2205994" cy="1402423"/>
          </a:xfrm>
          <a:prstGeom prst="roundRect">
            <a:avLst>
              <a:gd name="adj" fmla="val 1072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DC25D4E7-445F-2045-EFF3-A533C3247B8B}"/>
              </a:ext>
            </a:extLst>
          </p:cNvPr>
          <p:cNvSpPr/>
          <p:nvPr/>
        </p:nvSpPr>
        <p:spPr>
          <a:xfrm rot="16200000">
            <a:off x="4829953" y="4026063"/>
            <a:ext cx="317501" cy="42672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CDB6D62-5E47-828E-9190-DF2FADC47C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426" y="4202241"/>
            <a:ext cx="606431" cy="60643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78B933C-7809-79A6-8A36-3389ABF9ED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542" y="3715636"/>
            <a:ext cx="846665" cy="85176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E4D0D9B-1564-A8C6-B0C0-116F84414B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4825" y="8431353"/>
            <a:ext cx="6551612" cy="2057012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5DAC2F-48D8-7506-DA9A-D41C413E3638}"/>
              </a:ext>
            </a:extLst>
          </p:cNvPr>
          <p:cNvSpPr/>
          <p:nvPr/>
        </p:nvSpPr>
        <p:spPr>
          <a:xfrm>
            <a:off x="324992" y="1602661"/>
            <a:ext cx="83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フ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ABE4274-872D-F2A5-94BC-CDBD3CFE642F}"/>
              </a:ext>
            </a:extLst>
          </p:cNvPr>
          <p:cNvSpPr/>
          <p:nvPr/>
        </p:nvSpPr>
        <p:spPr>
          <a:xfrm>
            <a:off x="814934" y="1602661"/>
            <a:ext cx="83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ァ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31514FF-FC79-E72E-D971-12E1A542D1A3}"/>
              </a:ext>
            </a:extLst>
          </p:cNvPr>
          <p:cNvSpPr/>
          <p:nvPr/>
        </p:nvSpPr>
        <p:spPr>
          <a:xfrm>
            <a:off x="1290808" y="1602661"/>
            <a:ext cx="83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ン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37FC3C9-596A-8969-2F52-97C018C723BF}"/>
              </a:ext>
            </a:extLst>
          </p:cNvPr>
          <p:cNvSpPr/>
          <p:nvPr/>
        </p:nvSpPr>
        <p:spPr>
          <a:xfrm>
            <a:off x="1799223" y="1602661"/>
            <a:ext cx="83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レ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E5A35DE-6C51-876E-D1BB-15D606F109D4}"/>
              </a:ext>
            </a:extLst>
          </p:cNvPr>
          <p:cNvSpPr/>
          <p:nvPr/>
        </p:nvSpPr>
        <p:spPr>
          <a:xfrm>
            <a:off x="2298828" y="1602661"/>
            <a:ext cx="83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ス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D3805F0-E457-4860-31DA-9B877B7E22C9}"/>
              </a:ext>
            </a:extLst>
          </p:cNvPr>
          <p:cNvSpPr/>
          <p:nvPr/>
        </p:nvSpPr>
        <p:spPr>
          <a:xfrm>
            <a:off x="2854705" y="1602661"/>
            <a:ext cx="83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エ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A6757A1-2725-9E56-D392-C987379012BC}"/>
              </a:ext>
            </a:extLst>
          </p:cNvPr>
          <p:cNvSpPr/>
          <p:nvPr/>
        </p:nvSpPr>
        <p:spPr>
          <a:xfrm>
            <a:off x="3326175" y="1602661"/>
            <a:ext cx="83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ッ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78807A0-0122-5EC1-9E42-BB8B07465286}"/>
              </a:ext>
            </a:extLst>
          </p:cNvPr>
          <p:cNvSpPr/>
          <p:nvPr/>
        </p:nvSpPr>
        <p:spPr>
          <a:xfrm>
            <a:off x="3797643" y="1602661"/>
            <a:ext cx="83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ジ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5F9B885-8597-7FC4-4EA8-F31F6DFFFA11}"/>
              </a:ext>
            </a:extLst>
          </p:cNvPr>
          <p:cNvSpPr/>
          <p:nvPr/>
        </p:nvSpPr>
        <p:spPr>
          <a:xfrm>
            <a:off x="4353522" y="1585224"/>
            <a:ext cx="2599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AI</a:t>
            </a:r>
            <a:r>
              <a:rPr lang="ja-JP" altLang="en-US" sz="4800" b="1" spc="-300" dirty="0">
                <a:solidFill>
                  <a:srgbClr val="5B9BD5">
                    <a:lumMod val="50000"/>
                  </a:srgb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モデル</a:t>
            </a:r>
            <a:endParaRPr lang="ja-JP" altLang="en-US" sz="4800" b="1" dirty="0">
              <a:solidFill>
                <a:srgbClr val="5B9BD5">
                  <a:lumMod val="50000"/>
                </a:srgb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94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Line 5"/>
          <p:cNvSpPr>
            <a:spLocks noChangeShapeType="1"/>
          </p:cNvSpPr>
          <p:nvPr/>
        </p:nvSpPr>
        <p:spPr bwMode="auto">
          <a:xfrm flipV="1">
            <a:off x="323850" y="8628288"/>
            <a:ext cx="6913563" cy="1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369426" y="324538"/>
            <a:ext cx="6867987" cy="311860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b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仕様</a:t>
            </a:r>
            <a:r>
              <a:rPr kumimoji="0" lang="ja-JP" altLang="en-US" sz="11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（ベースモデル：ご要望や要件にあわせてカスタマイズいたします）</a:t>
            </a:r>
            <a:endParaRPr kumimoji="0" lang="en-US" altLang="ja-JP" sz="11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35152" y="9005921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1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株式会社ファナティック</a:t>
            </a:r>
            <a:endParaRPr kumimoji="0" lang="en-US" altLang="ja-JP" sz="11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41282" y="9208520"/>
            <a:ext cx="34664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0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0"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0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</a:t>
            </a:r>
            <a:r>
              <a:rPr kumimoji="0"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】03-5212-1466</a:t>
            </a:r>
            <a:r>
              <a:rPr kumimoji="0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0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kumimoji="0"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】06-6125-5116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contact_us@fanatic.co.jp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東京本社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102-0076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東京都千代田区五番町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 五番町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TM</a:t>
            </a: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ビル</a:t>
            </a:r>
            <a:endParaRPr kumimoji="0"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大阪支店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541-0048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大阪市中央区瓦町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3-10 </a:t>
            </a:r>
            <a:r>
              <a:rPr kumimoji="0"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瓦町中央ビル</a:t>
            </a:r>
            <a:r>
              <a:rPr kumimoji="0"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6F</a:t>
            </a:r>
          </a:p>
        </p:txBody>
      </p:sp>
      <p:sp>
        <p:nvSpPr>
          <p:cNvPr id="116" name="正方形/長方形 115"/>
          <p:cNvSpPr/>
          <p:nvPr/>
        </p:nvSpPr>
        <p:spPr>
          <a:xfrm>
            <a:off x="3775965" y="8954082"/>
            <a:ext cx="3461449" cy="143489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707725" y="8769891"/>
            <a:ext cx="2146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製品に関するご相談・お問い合わせは</a:t>
            </a:r>
            <a:endParaRPr kumimoji="0"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4" name="図 1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28" y="8764875"/>
            <a:ext cx="1595625" cy="218217"/>
          </a:xfrm>
          <a:prstGeom prst="rect">
            <a:avLst/>
          </a:prstGeom>
        </p:spPr>
      </p:pic>
      <p:graphicFrame>
        <p:nvGraphicFramePr>
          <p:cNvPr id="69" name="表 68">
            <a:extLst>
              <a:ext uri="{FF2B5EF4-FFF2-40B4-BE49-F238E27FC236}">
                <a16:creationId xmlns:a16="http://schemas.microsoft.com/office/drawing/2014/main" id="{5C0C587E-4D3E-4BD4-8399-302AC3767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60455"/>
              </p:ext>
            </p:extLst>
          </p:nvPr>
        </p:nvGraphicFramePr>
        <p:xfrm>
          <a:off x="360363" y="773891"/>
          <a:ext cx="6867987" cy="625269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06291">
                  <a:extLst>
                    <a:ext uri="{9D8B030D-6E8A-4147-A177-3AD203B41FA5}">
                      <a16:colId xmlns:a16="http://schemas.microsoft.com/office/drawing/2014/main" val="1591715890"/>
                    </a:ext>
                  </a:extLst>
                </a:gridCol>
                <a:gridCol w="5161696">
                  <a:extLst>
                    <a:ext uri="{9D8B030D-6E8A-4147-A177-3AD203B41FA5}">
                      <a16:colId xmlns:a16="http://schemas.microsoft.com/office/drawing/2014/main" val="2631805544"/>
                    </a:ext>
                  </a:extLst>
                </a:gridCol>
              </a:tblGrid>
              <a:tr h="1326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モデル名</a:t>
                      </a:r>
                      <a:endParaRPr lang="ja-JP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920" marR="7920" marT="7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baseline="0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80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FAS-12100-MG</a:t>
                      </a:r>
                      <a:endParaRPr 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043" marR="7920" marT="79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806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CPU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インテル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® </a:t>
                      </a: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Core™ i7-12800HE 1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基搭載</a:t>
                      </a:r>
                      <a:b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CPU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詳細：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C(6P-cores,8E-cores)/20T,24M Cache,2.40GHz(P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コア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ベース周波数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),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ベースパワー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</a:t>
                      </a:r>
                      <a:b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※Intel® Core™ i5-12600HE, Intel® Core™ i3-12300HE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も選択可能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7866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メモリー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32GB DDR5 SDRAM SO-DIMM (16GB x2) 　※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最大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GB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まで搭載可能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7383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補助記憶装置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960GB 2.5”SATA SSD x1</a:t>
                      </a:r>
                      <a:r>
                        <a:rPr lang="ja-JP" alt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空きドライブ </a:t>
                      </a:r>
                      <a:r>
                        <a:rPr lang="en-US" altLang="ja-JP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x1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717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グラフィック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インテル</a:t>
                      </a:r>
                      <a:r>
                        <a:rPr lang="en-US" altLang="ja-JP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® Iris® Xe </a:t>
                      </a:r>
                      <a:r>
                        <a:rPr lang="ja-JP" alt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グラフィックス　</a:t>
                      </a:r>
                      <a:r>
                        <a:rPr lang="en-US" altLang="ja-JP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※CPU</a:t>
                      </a:r>
                      <a:r>
                        <a:rPr lang="ja-JP" alt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により異なります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98221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LAN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2.5GbE 3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ポート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(RJ45)</a:t>
                      </a:r>
                      <a:b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1GbE 1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ポート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(RJ45)</a:t>
                      </a:r>
                      <a:b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※PoE+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標準サポート（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1GbE, 1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ポートあたり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30W, 4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ポート合計電力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100W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まで）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4025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USB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USB 3.2 Gen2 Type A 3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ポート</a:t>
                      </a:r>
                      <a:b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USB 2.0 Type A 1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ポート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0676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DIO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オプション（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x DI, 4x DO, 2x8 terminal block）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1055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COM</a:t>
                      </a:r>
                      <a:endParaRPr lang="en-US" sz="800" b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COM 2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ポート　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RS-232/422/485(D-sub 9pin)</a:t>
                      </a:r>
                      <a:b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※RS-232(D-sub 9pin)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または</a:t>
                      </a:r>
                      <a:r>
                        <a:rPr lang="en-US" altLang="ja-JP" sz="800" dirty="0" err="1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CanBus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をオプションで増設可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95355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映像出力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2x HDMI 1.4, supports up to 4096 x 2304</a:t>
                      </a:r>
                      <a:b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2x DP ++, supports up to 4096 x 2304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9046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GPU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NVIDIA® RTX™ A2000 MXM x1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搭載可能な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GPU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についてはご相談ください。</a:t>
                      </a:r>
                      <a:b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出力ポート：</a:t>
                      </a: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DisplayPort 4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ポート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084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Wifi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オプション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Mini PCIe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 x Mini PCIe socket, full size, support cellular module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486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M.2 E key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 x M.2 2230 E-key for selected </a:t>
                      </a:r>
                      <a:r>
                        <a:rPr lang="en-US" sz="800" dirty="0" err="1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WiFi</a:t>
                      </a: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module (WiFi5/WiFi6)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7489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M.2 B key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 x M.2 3042/3052 B-key with SIM slot support 5G/4G module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4001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電源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48V DC input ※</a:t>
                      </a:r>
                      <a:r>
                        <a:rPr lang="ja-JP" alt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アダプターは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オプション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1465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取付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デスクトップマウント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ウォールマウント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4966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外形寸法</a:t>
                      </a:r>
                      <a:r>
                        <a:rPr lang="en-US" altLang="ja-JP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W×D×Hmm)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240 x 230 x 125.7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22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重量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8.2kg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519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動作温度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－20～60℃（w/ 60W MXM, 45W CPU)</a:t>
                      </a:r>
                      <a:b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※AC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アダプターは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40℃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007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相対温度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95% (</a:t>
                      </a:r>
                      <a:r>
                        <a:rPr lang="ja-JP" alt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結露なきこと</a:t>
                      </a:r>
                      <a:r>
                        <a:rPr lang="en-US" altLang="ja-JP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02625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OS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Windows® 10 IoT Enterprise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1968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対応規格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CE / FCC Class A(※)</a:t>
                      </a:r>
                      <a:b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条件により異なりますので詳しくはお問い合わせください。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4427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保証内容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8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年間 無償センドバック保証</a:t>
                      </a:r>
                    </a:p>
                  </a:txBody>
                  <a:tcPr marL="114300" marR="11430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730436"/>
                  </a:ext>
                </a:extLst>
              </a:tr>
            </a:tbl>
          </a:graphicData>
        </a:graphic>
      </p:graphicFrame>
      <p:sp>
        <p:nvSpPr>
          <p:cNvPr id="16" name="Rectangle 4">
            <a:extLst>
              <a:ext uri="{FF2B5EF4-FFF2-40B4-BE49-F238E27FC236}">
                <a16:creationId xmlns:a16="http://schemas.microsoft.com/office/drawing/2014/main" id="{16AB628A-54F6-48C3-9EB7-2BD6B8A70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303" y="8252134"/>
            <a:ext cx="6523866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457200" fontAlgn="auto">
              <a:spcAft>
                <a:spcPts val="0"/>
              </a:spcAft>
              <a:buFontTx/>
              <a:buNone/>
            </a:pPr>
            <a:r>
              <a:rPr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このカタログの内容は改良のため予告無しに仕様・デザイン・価格等を変更する事がありますのでご了承下さい。</a:t>
            </a:r>
          </a:p>
          <a:p>
            <a:pPr defTabSz="457200" fontAlgn="auto">
              <a:spcAft>
                <a:spcPts val="0"/>
              </a:spcAft>
              <a:buFontTx/>
              <a:buNone/>
            </a:pPr>
            <a:r>
              <a:rPr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写真はイメージです。</a:t>
            </a:r>
            <a:r>
              <a:rPr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このカタログに記載されている会社名、製品名は各社の商標または登録商標です。</a:t>
            </a:r>
          </a:p>
        </p:txBody>
      </p:sp>
      <p:pic>
        <p:nvPicPr>
          <p:cNvPr id="2" name="図 1" descr="テキスト&#10;&#10;低い精度で自動的に生成された説明">
            <a:extLst>
              <a:ext uri="{FF2B5EF4-FFF2-40B4-BE49-F238E27FC236}">
                <a16:creationId xmlns:a16="http://schemas.microsoft.com/office/drawing/2014/main" id="{70F90351-F249-75BC-96E2-9C03C61243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080" y="8110532"/>
            <a:ext cx="1095083" cy="43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6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C0E1B0346C55C4683EA135B0B260F71" ma:contentTypeVersion="17" ma:contentTypeDescription="新しいドキュメントを作成します。" ma:contentTypeScope="" ma:versionID="342606fd606f0c50a503ad7277715483">
  <xsd:schema xmlns:xsd="http://www.w3.org/2001/XMLSchema" xmlns:xs="http://www.w3.org/2001/XMLSchema" xmlns:p="http://schemas.microsoft.com/office/2006/metadata/properties" xmlns:ns2="bab756e4-db3b-4696-89d6-eba3b5164d55" xmlns:ns3="7ee47e32-1462-451d-9e2d-57910c197bec" targetNamespace="http://schemas.microsoft.com/office/2006/metadata/properties" ma:root="true" ma:fieldsID="ee16b376d8b9f2edea7d425ccf060a88" ns2:_="" ns3:_="">
    <xsd:import namespace="bab756e4-db3b-4696-89d6-eba3b5164d55"/>
    <xsd:import namespace="7ee47e32-1462-451d-9e2d-57910c197be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_Flow_SignoffStatu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b756e4-db3b-4696-89d6-eba3b5164d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b48a811-9044-433f-952c-5523374f9b44}" ma:internalName="TaxCatchAll" ma:showField="CatchAllData" ma:web="bab756e4-db3b-4696-89d6-eba3b5164d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47e32-1462-451d-9e2d-57910c197b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承認の状態" ma:internalName="_x627f__x8a8d__x306e__x72b6__x614b_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9ef41722-b82c-479a-aedc-b47867a842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ee47e32-1462-451d-9e2d-57910c197bec" xsi:nil="true"/>
    <TaxCatchAll xmlns="bab756e4-db3b-4696-89d6-eba3b5164d55" xsi:nil="true"/>
    <lcf76f155ced4ddcb4097134ff3c332f xmlns="7ee47e32-1462-451d-9e2d-57910c197be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3E4F8B3-037F-4718-8541-386DCFFFA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b756e4-db3b-4696-89d6-eba3b5164d55"/>
    <ds:schemaRef ds:uri="7ee47e32-1462-451d-9e2d-57910c197b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E1434B-ADB6-4E9B-9F86-93612372A0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53A1A-23B5-4A13-A5E3-5E071B0BF52F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7ee47e32-1462-451d-9e2d-57910c197bec"/>
    <ds:schemaRef ds:uri="bab756e4-db3b-4696-89d6-eba3b5164d55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4296</TotalTime>
  <Words>594</Words>
  <Application>Microsoft Office PowerPoint</Application>
  <PresentationFormat>ユーザー設定</PresentationFormat>
  <Paragraphs>80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Japanese</vt:lpstr>
      <vt:lpstr>メイリオ</vt:lpstr>
      <vt:lpstr>游ゴシック</vt:lpstr>
      <vt:lpstr>游ゴシック Light</vt:lpstr>
      <vt:lpstr>游明朝 Demibold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EDANAMI KAZUKI</dc:creator>
  <cp:lastModifiedBy>枝並 和樹/ファナティック</cp:lastModifiedBy>
  <cp:revision>12</cp:revision>
  <cp:lastPrinted>2024-02-07T02:19:54Z</cp:lastPrinted>
  <dcterms:created xsi:type="dcterms:W3CDTF">2011-04-13T05:25:09Z</dcterms:created>
  <dcterms:modified xsi:type="dcterms:W3CDTF">2024-02-08T04:40:54Z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0x010100DC0E1B0346C55C4683EA135B0B260F71</vt:lpwstr>
  </property>
  <property fmtid="{D5CDD505-2E9C-101B-9397-08002B2CF9AE}" pid="3" name="Order">
    <vt:r8>2742400</vt:r8>
  </property>
  <property fmtid="{D5CDD505-2E9C-101B-9397-08002B2CF9AE}" pid="4" name="MediaServiceImageTags">
    <vt:lpwstr/>
  </property>
</Properties>
</file>